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KISHORE_17</dc:creator>
  <cp:keywords>DAFfTX1piNg,BAFPqYwmt0E</cp:keywords>
  <dc:title>t e a m</dc:title>
  <dcterms:created xsi:type="dcterms:W3CDTF">2023-04-19T05:10:41Z</dcterms:created>
  <dcterms:modified xsi:type="dcterms:W3CDTF">2023-04-19T05:10:41Z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2023-04-19T00:00:00Z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2023-04-19T00:00:00Z</vt:filetime>
  </property>
</Properties>
</file>